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63" r:id="rId2"/>
    <p:sldId id="257" r:id="rId3"/>
    <p:sldId id="259" r:id="rId4"/>
    <p:sldId id="261" r:id="rId5"/>
    <p:sldId id="258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46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68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59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4900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630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68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141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565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7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29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77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47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35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16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28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30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51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17404-B79B-49A6-AE6B-24CD3F59AD0D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DB87D-D606-4635-8A8E-D61A2EEE6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188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9E260-79BE-4940-9B74-A520F72CC48B}"/>
              </a:ext>
            </a:extLst>
          </p:cNvPr>
          <p:cNvSpPr txBox="1"/>
          <p:nvPr/>
        </p:nvSpPr>
        <p:spPr>
          <a:xfrm>
            <a:off x="1438183" y="1384917"/>
            <a:ext cx="99886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portal for campus management of different records</a:t>
            </a:r>
            <a:br>
              <a:rPr lang="en-IN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Throught</a:t>
            </a:r>
            <a:r>
              <a:rPr lang="en-US" sz="2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 chain</a:t>
            </a:r>
            <a:endParaRPr lang="en-IN" sz="28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35DAC-A74B-4703-9145-1ADCD839C0B6}"/>
              </a:ext>
            </a:extLst>
          </p:cNvPr>
          <p:cNvSpPr txBox="1"/>
          <p:nvPr/>
        </p:nvSpPr>
        <p:spPr>
          <a:xfrm>
            <a:off x="8105313" y="4944862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BY:-19IT036</a:t>
            </a:r>
          </a:p>
          <a:p>
            <a:r>
              <a:rPr lang="en-US" dirty="0"/>
              <a:t>    :-19IT029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15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29434D-C144-496E-941C-160421B2809E}"/>
              </a:ext>
            </a:extLst>
          </p:cNvPr>
          <p:cNvSpPr txBox="1"/>
          <p:nvPr/>
        </p:nvSpPr>
        <p:spPr>
          <a:xfrm>
            <a:off x="923278" y="1264160"/>
            <a:ext cx="268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PAGE:-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4E17-88DE-42E4-A4DB-717A6D45E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02" y="1811045"/>
            <a:ext cx="7939595" cy="46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8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C9C9F8-3E6E-428C-9452-10A8996F1419}"/>
              </a:ext>
            </a:extLst>
          </p:cNvPr>
          <p:cNvSpPr txBox="1"/>
          <p:nvPr/>
        </p:nvSpPr>
        <p:spPr>
          <a:xfrm>
            <a:off x="550416" y="1269506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REGISTRATION PAGE</a:t>
            </a:r>
            <a:r>
              <a:rPr lang="en-IN" dirty="0"/>
              <a:t>:-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39D24-FF9C-46C3-B946-1FA2FE01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1" y="1942910"/>
            <a:ext cx="8623176" cy="46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01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DF7C69-729D-4A5A-AB6B-CBE7D6EB92DD}"/>
              </a:ext>
            </a:extLst>
          </p:cNvPr>
          <p:cNvSpPr txBox="1"/>
          <p:nvPr/>
        </p:nvSpPr>
        <p:spPr>
          <a:xfrm>
            <a:off x="763480" y="1349406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RAGISTRATION-SUCCESSFULLY:-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A4D68-D935-48AE-8A0B-8995C227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12" y="1718738"/>
            <a:ext cx="9315635" cy="50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5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616491-BBCC-4745-9F03-9901CBAE2E48}"/>
              </a:ext>
            </a:extLst>
          </p:cNvPr>
          <p:cNvSpPr txBox="1"/>
          <p:nvPr/>
        </p:nvSpPr>
        <p:spPr>
          <a:xfrm>
            <a:off x="781236" y="1384917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PAGE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9A109-FFD5-4854-ABE8-C9DADD2D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02" y="1754249"/>
            <a:ext cx="9191347" cy="481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7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6104B-35B6-40AE-81B6-57E372D1A398}"/>
              </a:ext>
            </a:extLst>
          </p:cNvPr>
          <p:cNvSpPr txBox="1"/>
          <p:nvPr/>
        </p:nvSpPr>
        <p:spPr>
          <a:xfrm>
            <a:off x="1020932" y="1438183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LOGIN-SUCCESSFULLY:-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CF1D8-33EF-45D0-9AC8-DF5B195C7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87" y="1807515"/>
            <a:ext cx="9200225" cy="49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56512-03DF-44BE-AE94-F5DA9593B040}"/>
              </a:ext>
            </a:extLst>
          </p:cNvPr>
          <p:cNvSpPr txBox="1"/>
          <p:nvPr/>
        </p:nvSpPr>
        <p:spPr>
          <a:xfrm>
            <a:off x="923278" y="1278384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LOGOUT PAGE: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F7105-DE22-4880-A5C2-5D0A94E8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83" y="1748559"/>
            <a:ext cx="9364033" cy="501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20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43</TotalTime>
  <Words>35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Bookman Old Style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Utsav Darji</dc:creator>
  <cp:lastModifiedBy>Utsav Darji</cp:lastModifiedBy>
  <cp:revision>8</cp:revision>
  <dcterms:created xsi:type="dcterms:W3CDTF">2020-09-22T12:00:49Z</dcterms:created>
  <dcterms:modified xsi:type="dcterms:W3CDTF">2020-10-06T18:03:19Z</dcterms:modified>
</cp:coreProperties>
</file>